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4E52-5DB9-4546-B1BB-56255A6E896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0D1E-883E-4057-860B-9932501ABA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4E52-5DB9-4546-B1BB-56255A6E896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0D1E-883E-4057-860B-9932501AB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4E52-5DB9-4546-B1BB-56255A6E896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0D1E-883E-4057-860B-9932501AB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4E52-5DB9-4546-B1BB-56255A6E896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0D1E-883E-4057-860B-9932501AB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4E52-5DB9-4546-B1BB-56255A6E896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9D90D1E-883E-4057-860B-9932501AB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4E52-5DB9-4546-B1BB-56255A6E896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0D1E-883E-4057-860B-9932501AB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4E52-5DB9-4546-B1BB-56255A6E896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0D1E-883E-4057-860B-9932501AB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4E52-5DB9-4546-B1BB-56255A6E896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0D1E-883E-4057-860B-9932501AB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4E52-5DB9-4546-B1BB-56255A6E896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0D1E-883E-4057-860B-9932501AB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4E52-5DB9-4546-B1BB-56255A6E896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0D1E-883E-4057-860B-9932501AB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94E52-5DB9-4546-B1BB-56255A6E896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90D1E-883E-4057-860B-9932501AB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B94E52-5DB9-4546-B1BB-56255A6E896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D90D1E-883E-4057-860B-9932501AB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Bauhaus 93" pitchFamily="82" charset="0"/>
              </a:rPr>
              <a:t>Slide One</a:t>
            </a:r>
            <a:endParaRPr lang="en-US" sz="9600" dirty="0">
              <a:solidFill>
                <a:srgbClr val="FF0000"/>
              </a:solidFill>
              <a:latin typeface="Bauhaus 93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rgbClr val="92D050"/>
          </a:solidFill>
        </p:spPr>
        <p:txBody>
          <a:bodyPr>
            <a:normAutofit lnSpcReduction="10000"/>
          </a:bodyPr>
          <a:lstStyle/>
          <a:p>
            <a:pPr algn="ctr"/>
            <a:r>
              <a:rPr lang="en-US" b="0" u="sng" dirty="0" smtClean="0"/>
              <a:t>Microsoft </a:t>
            </a:r>
            <a:r>
              <a:rPr lang="en-US" b="0" u="sng" dirty="0" err="1" smtClean="0"/>
              <a:t>powerpoint</a:t>
            </a:r>
            <a:endParaRPr lang="en-US" b="0" u="sn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b="0" u="sng" dirty="0" smtClean="0"/>
              <a:t>Google Presentation</a:t>
            </a:r>
            <a:endParaRPr lang="en-US" b="0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solidFill>
            <a:srgbClr val="00B050"/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en-US" dirty="0" smtClean="0"/>
              <a:t>Good for presentations</a:t>
            </a:r>
          </a:p>
          <a:p>
            <a:r>
              <a:rPr lang="en-US" dirty="0" smtClean="0"/>
              <a:t>You can make custom animations</a:t>
            </a:r>
          </a:p>
          <a:p>
            <a:r>
              <a:rPr lang="en-US" dirty="0" smtClean="0"/>
              <a:t>Put  in recordings </a:t>
            </a:r>
          </a:p>
          <a:p>
            <a:r>
              <a:rPr lang="en-US" dirty="0" smtClean="0"/>
              <a:t>Videos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solidFill>
            <a:srgbClr val="00B050"/>
          </a:solidFill>
        </p:spPr>
        <p:txBody>
          <a:bodyPr/>
          <a:lstStyle/>
          <a:p>
            <a:r>
              <a:rPr lang="en-US" dirty="0" smtClean="0"/>
              <a:t>Also good </a:t>
            </a:r>
            <a:r>
              <a:rPr lang="en-US" dirty="0" err="1" smtClean="0"/>
              <a:t>prsentations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533400" y="609600"/>
            <a:ext cx="12192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10800000">
            <a:off x="7391400" y="685800"/>
            <a:ext cx="12192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7030A0"/>
                </a:solidFill>
                <a:latin typeface="Bauhaus 93" pitchFamily="82" charset="0"/>
              </a:rPr>
              <a:t>Slide two</a:t>
            </a:r>
            <a:endParaRPr lang="en-US" sz="9600" b="1" dirty="0">
              <a:solidFill>
                <a:srgbClr val="7030A0"/>
              </a:solidFill>
              <a:latin typeface="Bauhaus 93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solidFill>
            <a:srgbClr val="0070C0"/>
          </a:solidFill>
        </p:spPr>
        <p:txBody>
          <a:bodyPr/>
          <a:lstStyle/>
          <a:p>
            <a:pPr algn="ctr"/>
            <a:r>
              <a:rPr lang="en-US" u="sng" dirty="0" smtClean="0"/>
              <a:t>Google docs</a:t>
            </a:r>
            <a:endParaRPr lang="en-US" u="sn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solidFill>
            <a:srgbClr val="0070C0"/>
          </a:solidFill>
        </p:spPr>
        <p:txBody>
          <a:bodyPr/>
          <a:lstStyle/>
          <a:p>
            <a:pPr algn="ctr"/>
            <a:r>
              <a:rPr lang="en-US" u="sng" dirty="0"/>
              <a:t> </a:t>
            </a:r>
            <a:r>
              <a:rPr lang="en-US" u="sng" dirty="0" smtClean="0"/>
              <a:t>Microsoft word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US" dirty="0" smtClean="0"/>
              <a:t>Saves every second</a:t>
            </a:r>
          </a:p>
          <a:p>
            <a:r>
              <a:rPr lang="en-US" dirty="0" smtClean="0"/>
              <a:t>So if it stops working the next time you open it, it will be saved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en-US" dirty="0" smtClean="0"/>
              <a:t>Manually saves</a:t>
            </a:r>
          </a:p>
          <a:p>
            <a:r>
              <a:rPr lang="en-US" dirty="0" smtClean="0"/>
              <a:t>You have many options with word art</a:t>
            </a:r>
            <a:endParaRPr lang="en-US" dirty="0"/>
          </a:p>
        </p:txBody>
      </p:sp>
      <p:pic>
        <p:nvPicPr>
          <p:cNvPr id="7" name="Picture 6" descr="C:\Users\dsfeier18\AppData\Local\Microsoft\Windows\Temporary Internet Files\Content.IE5\K176TJDN\MC90004490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1546735" cy="1454506"/>
          </a:xfrm>
          <a:prstGeom prst="rect">
            <a:avLst/>
          </a:prstGeom>
          <a:noFill/>
        </p:spPr>
      </p:pic>
      <p:pic>
        <p:nvPicPr>
          <p:cNvPr id="8" name="Picture 8" descr="http://cdni.wired.co.uk/273x178/g_j/google_273x1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228600"/>
            <a:ext cx="1782246" cy="116205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62000" y="60960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Which application do you like better</a:t>
            </a:r>
            <a:r>
              <a:rPr lang="en-US" dirty="0" smtClean="0"/>
              <a:t>?  Microsoft word  because of more options</a:t>
            </a:r>
            <a:endParaRPr lang="en-U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0.12199 C -0.00695 0.13102 -0.01025 0.13542 -0.01667 0.14121 C -0.01702 0.14167 -0.02778 0.16042 -0.02847 0.16343 C -0.03334 0.18218 -0.03993 0.20301 -0.04879 0.21898 C -0.05035 0.22454 -0.05261 0.2294 -0.05469 0.23472 C -0.05573 0.24213 -0.05712 0.24954 -0.05834 0.25695 C -0.05764 0.2794 -0.05903 0.30371 -0.04636 0.3206 C -0.04427 0.32871 -0.03716 0.33403 -0.03334 0.34121 C -0.02952 0.35556 -0.02379 0.37917 -0.01545 0.39028 C -0.01094 0.3963 -0.0066 0.39977 -0.00104 0.40463 C 0.00451 0.40949 0.01007 0.41435 0.01562 0.41898 C 0.01701 0.42014 0.01875 0.42084 0.02031 0.42199 C 0.02274 0.42408 0.02743 0.42847 0.02743 0.42847 C 0.03541 0.44468 0.03142 0.43889 0.03819 0.44746 C 0.04184 0.46389 0.04757 0.47431 0.05607 0.48727 C 0.05903 0.49838 0.06649 0.5007 0.07031 0.51088 C 0.07326 0.51875 0.071 0.51667 0.07621 0.51898 C 0.0835 0.53334 0.09566 0.54468 0.10607 0.55533 C 0.10885 0.56644 0.10503 0.55347 0.11076 0.56505 C 0.11962 0.5831 0.12187 0.6007 0.13819 0.61088 C 0.14271 0.61968 0.14965 0.62662 0.15729 0.6301 C 0.16111 0.63773 0.1658 0.63866 0.17153 0.64283 C 0.18055 0.64954 0.1875 0.65347 0.19774 0.65695 C 0.21128 0.6676 0.20052 0.66111 0.21666 0.66505 C 0.22239 0.66644 0.23541 0.67269 0.23941 0.67454 C 0.24618 0.67755 0.25364 0.6757 0.26076 0.67616 C 0.27552 0.68033 0.28906 0.67824 0.30364 0.67454 C 0.3184 0.6706 0.33125 0.66968 0.34531 0.66181 C 0.36024 0.64445 0.37187 0.62315 0.38576 0.60463 C 0.39028 0.58982 0.39826 0.57963 0.40607 0.56806 C 0.4125 0.55834 0.41857 0.54722 0.42396 0.53635 C 0.42639 0.5257 0.42291 0.5382 0.42864 0.52685 C 0.42934 0.52547 0.42899 0.52338 0.42986 0.52199 C 0.4375 0.50949 0.44826 0.50949 0.45955 0.50787 C 0.475 0.50903 0.49149 0.5051 0.50607 0.5125 C 0.52257 0.52084 0.49444 0.51065 0.51441 0.51736 C 0.52621 0.52917 0.54028 0.5338 0.55364 0.54121 C 0.59253 0.5632 0.62951 0.56783 0.67153 0.5713 C 0.70173 0.57014 0.73194 0.57222 0.76198 0.56806 C 0.78784 0.56435 0.80503 0.53588 0.82031 0.5125 C 0.82066 0.51042 0.82083 0.5081 0.82153 0.50625 C 0.82274 0.50278 0.82621 0.49676 0.82621 0.49676 C 0.82899 0.48195 0.83038 0.46736 0.83229 0.45232 C 0.83333 0.43033 0.84062 0.3926 0.83107 0.37616 C 0.80955 0.33912 0.77413 0.32755 0.74166 0.31574 C 0.72708 0.31042 0.72812 0.30672 0.71198 0.30301 C 0.6967 0.29954 0.68107 0.29861 0.66562 0.29514 C 0.58628 0.27778 0.64844 0.28519 0.58333 0.27917 C 0.57187 0.27824 0.54896 0.27616 0.54896 0.27616 C 0.52118 0.2794 0.49323 0.28033 0.46562 0.28565 C 0.4585 0.28704 0.45416 0.29722 0.44774 0.30139 C 0.425 0.31644 0.40139 0.32685 0.37864 0.34121 C 0.36562 0.34954 0.35694 0.36597 0.34409 0.37454 C 0.3151 0.37292 0.32222 0.37454 0.30364 0.36505 C 0.29878 0.35857 0.29323 0.35718 0.28698 0.35394 C 0.28333 0.34676 0.28333 0.34815 0.28333 0.33635 C 0.28333 0.3257 0.2835 0.31505 0.28455 0.30463 C 0.28489 0.30185 0.28837 0.29607 0.28941 0.29352 C 0.29427 0.28195 0.30225 0.27246 0.31198 0.26806 C 0.31805 0.26042 0.32534 0.26135 0.33333 0.25857 C 0.35243 0.25903 0.3717 0.25695 0.39062 0.26019 C 0.39913 0.26158 0.40642 0.26875 0.41441 0.27292 C 0.41962 0.2757 0.42552 0.27547 0.43107 0.27755 C 0.44219 0.29028 0.45503 0.29398 0.46319 0.3125 C 0.48507 0.36158 0.51528 0.4044 0.54062 0.4507 C 0.54201 0.45695 0.54531 0.45949 0.54774 0.46505 C 0.55382 0.47917 0.5585 0.49676 0.57153 0.49977 C 0.58246 0.50579 0.59323 0.51042 0.60486 0.5125 C 0.61041 0.51343 0.62153 0.51574 0.62153 0.51574 C 0.62465 0.51736 0.6276 0.52037 0.63107 0.5206 C 0.63975 0.5213 0.64861 0.52084 0.65729 0.51898 C 0.65903 0.51852 0.65955 0.51551 0.66076 0.51412 C 0.66736 0.50648 0.67326 0.49815 0.67864 0.48866 C 0.68107 0.4794 0.67882 0.48635 0.68576 0.47292 C 0.68732 0.46968 0.69062 0.46343 0.69062 0.46343 C 0.69323 0.44028 0.69409 0.44699 0.68941 0.41088 C 0.68333 0.36505 0.6434 0.35972 0.61441 0.35695 C 0.59826 0.34931 0.59878 0.34815 0.58229 0.34584 C 0.57187 0.34445 0.55121 0.34283 0.55121 0.34283 C 0.52743 0.33403 0.50538 0.33959 0.48229 0.34746 C 0.47604 0.35209 0.46892 0.35463 0.46319 0.36019 C 0.46007 0.3632 0.45798 0.36806 0.45486 0.3713 C 0.4375 0.38866 0.4368 0.38472 0.425 0.39977 C 0.41562 0.41181 0.4033 0.43056 0.39288 0.44283 C 0.36753 0.47269 0.38975 0.44005 0.37274 0.46644 C 0.36979 0.47847 0.37413 0.46505 0.35955 0.47755 C 0.35625 0.48033 0.35434 0.48565 0.35121 0.48866 C 0.34826 0.49144 0.34462 0.4926 0.34166 0.49514 C 0.33923 0.49722 0.32656 0.51297 0.32396 0.51412 C 0.321 0.51551 0.31753 0.51528 0.31441 0.51574 C 0.30399 0.51412 0.29357 0.51366 0.28333 0.51088 C 0.26545 0.50602 0.24028 0.46597 0.22864 0.44584 C 0.22361 0.42662 0.21493 0.40394 0.20729 0.38727 C 0.20416 0.38033 0.20104 0.37338 0.19774 0.36644 C 0.19583 0.36227 0.19166 0.35394 0.19166 0.35394 C 0.19132 0.35116 0.19132 0.34838 0.19062 0.34584 C 0.1901 0.34398 0.18854 0.34306 0.18819 0.34121 C 0.1868 0.33542 0.1868 0.3294 0.18576 0.32361 C 0.18715 0.24676 0.18784 0.1706 0.18455 0.09352 C 0.18594 -0.00787 0.18837 -0.10856 0.19062 -0.20972 C 0.18975 -0.22453 0.1908 -0.23981 0.18819 -0.25416 C 0.1875 -0.2581 0.18246 -0.25139 0.17986 -0.2493 C 0.1651 -0.23842 0.17986 -0.24676 0.16666 -0.23981 C 0.15677 -0.22592 0.14305 -0.21574 0.13333 -0.20162 C 0.12361 -0.18727 0.11719 -0.17268 0.11076 -0.15578 C 0.1085 -0.14977 0.10729 -0.14352 0.10486 -0.13796 C 0.0967 -0.11944 0.08906 -0.10139 0.08107 -0.08264 C 0.07969 -0.06713 0.07291 -0.05324 0.06666 -0.03981 C 0.06389 -0.02662 0.0585 -0.01134 0.05243 -0.00023 C 0.04861 0.00695 0.04149 0.01505 0.03941 0.02361 C 0.03784 0.02986 0.03437 0.0338 0.03229 0.03959 C 0.03177 0.04097 0.03194 0.04306 0.03107 0.04422 C 0.03021 0.04537 0.02864 0.04537 0.02743 0.04584 C 0.00607 0.04283 0.00798 0.04908 0.00121 0.03172 C 0.00087 0.02894 0.00052 0.02639 1.11111E-6 0.02361 C -0.0007 0.02037 -0.00226 0.01412 -0.00226 0.01412 C -0.00191 0.01088 -0.00156 0.00787 -0.00104 0.00463 C -0.00087 0.00301 1.11111E-6 -0.00023 1.11111E-6 -0.00023 " pathEditMode="relative" ptsTypes="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sz="9600" dirty="0" smtClean="0">
                <a:latin typeface="Bauhaus 93" pitchFamily="82" charset="0"/>
              </a:rPr>
              <a:t>Slide three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solidFill>
            <a:srgbClr val="C00000"/>
          </a:solidFill>
        </p:spPr>
        <p:txBody>
          <a:bodyPr/>
          <a:lstStyle/>
          <a:p>
            <a:pPr algn="ctr"/>
            <a:r>
              <a:rPr lang="en-US" u="sng" dirty="0" smtClean="0"/>
              <a:t>Microsoft excel</a:t>
            </a:r>
            <a:endParaRPr lang="en-US" u="sn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solidFill>
            <a:srgbClr val="C00000"/>
          </a:solidFill>
        </p:spPr>
        <p:txBody>
          <a:bodyPr>
            <a:normAutofit lnSpcReduction="10000"/>
          </a:bodyPr>
          <a:lstStyle/>
          <a:p>
            <a:pPr algn="ctr"/>
            <a:r>
              <a:rPr lang="en-US" u="sng" dirty="0" smtClean="0"/>
              <a:t>Microsoft spreadsheets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solidFill>
            <a:srgbClr val="FF0000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solidFill>
            <a:srgbClr val="FF0000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007 0.0044 -0.00278 0.00023 -0.01667 0.02222 C -0.01754 0.02361 -0.01927 0.02407 -0.02032 0.02546 C -0.02292 0.02893 -0.02518 0.03264 -0.02743 0.03657 C -0.03525 0.05 -0.03594 0.05139 -0.04167 0.06366 C -0.04358 0.06782 -0.0474 0.06967 -0.05 0.07291 C -0.05313 0.08518 -0.04844 0.07014 -0.05469 0.08079 C -0.05556 0.08241 -0.05521 0.08449 -0.05591 0.08588 C -0.05868 0.09143 -0.0625 0.09606 -0.06545 0.10139 C -0.06823 0.11296 -0.07327 0.12824 -0.07865 0.13819 C -0.07969 0.14491 -0.08091 0.14954 -0.08334 0.15555 C -0.08525 0.18241 -0.08716 0.18518 -0.08455 0.21898 C -0.0842 0.22407 -0.08073 0.22778 -0.07865 0.23148 C -0.07622 0.23634 -0.06476 0.25509 -0.06077 0.25879 C -0.05729 0.26204 -0.04931 0.26435 -0.04532 0.26643 C -0.04115 0.26898 -0.03768 0.27315 -0.03334 0.27454 C -0.029 0.27639 -0.02032 0.2794 -0.02032 0.2794 C -0.01424 0.28495 -0.00591 0.28495 0.00121 0.28704 C 0.00972 0.29514 0.02673 0.29398 0.03698 0.29514 C 0.046 0.29884 0.05555 0.29884 0.06423 0.30324 C 0.12048 0.30069 0.1184 0.30139 0.15364 0.29375 C 0.15521 0.29259 0.15677 0.29143 0.15833 0.29051 C 0.15989 0.28981 0.16146 0.28981 0.16302 0.28889 C 0.1684 0.28565 0.17187 0.28009 0.17743 0.27778 C 0.18368 0.26944 0.17777 0.27616 0.18698 0.26991 C 0.19861 0.26204 0.20764 0.25208 0.22031 0.24768 C 0.2335 0.23704 0.2276 0.23958 0.23698 0.23657 C 0.24982 0.22454 0.26684 0.2206 0.27968 0.2081 C 0.28576 0.20208 0.29149 0.19629 0.29757 0.19051 C 0.30434 0.18379 0.3092 0.17477 0.31666 0.16991 C 0.32343 0.15648 0.31232 0.17731 0.32743 0.15694 C 0.32864 0.15555 0.32864 0.15254 0.32968 0.15069 C 0.33073 0.14884 0.33229 0.14791 0.33333 0.14606 C 0.3342 0.14444 0.33507 0.14305 0.33576 0.14143 C 0.33889 0.13518 0.33923 0.12986 0.34409 0.12546 C 0.34618 0.11736 0.34722 0.11389 0.35121 0.10648 C 0.35607 0.09699 0.35642 0.08796 0.36076 0.07916 C 0.36441 0.0537 0.36875 0.02963 0.375 0.00486 C 0.37656 -0.01366 0.3783 -0.03241 0.3809 -0.0507 C 0.37968 -0.06667 0.38003 -0.0831 0.37743 -0.09838 C 0.37586 -0.10764 0.36857 -0.11366 0.36545 -0.12246 C 0.36389 -0.12639 0.36354 -0.13102 0.36198 -0.13496 C 0.35173 -0.16042 0.33021 -0.17408 0.31302 -0.18889 C 0.30416 -0.19653 0.29201 -0.21134 0.28211 -0.21412 C 0.27291 -0.22292 0.26562 -0.22801 0.25468 -0.23171 C 0.2408 -0.24213 0.22673 -0.24792 0.21198 -0.25556 C 0.1993 -0.26227 0.20243 -0.26366 0.19045 -0.26852 C 0.16232 -0.27917 0.13507 -0.28634 0.1059 -0.28889 C 0.07812 -0.28773 0.05034 -0.2875 0.02257 -0.28565 C 0.01389 -0.28519 0.00798 -0.27963 0 -0.27616 C -0.01702 -0.26898 -0.00938 -0.27801 -0.03212 -0.26343 C -0.05886 -0.24653 -0.0467 -0.25185 -0.06789 -0.24468 C -0.0875 -0.22292 -0.11042 -0.20301 -0.12743 -0.17778 C -0.1349 -0.16667 -0.14236 -0.15556 -0.15 -0.14445 C -0.15261 -0.14051 -0.15834 -0.13334 -0.15834 -0.13334 C -0.16077 -0.12685 -0.16268 -0.12014 -0.16545 -0.11412 C -0.16789 -0.10903 -0.1717 -0.10533 -0.17379 -0.1 C -0.18143 -0.07986 -0.18664 -0.0581 -0.1941 -0.0382 C -0.19688 -0.01875 -0.20382 -0.00417 -0.20834 0.01435 C -0.21736 0.05046 -0.22188 0.08634 -0.22622 0.12384 C -0.22726 0.13241 -0.22882 0.14074 -0.22969 0.1493 C -0.2316 0.16574 -0.23455 0.19838 -0.23455 0.19838 C -0.23334 0.25301 -0.23247 0.30741 -0.23091 0.36204 C -0.23056 0.37129 -0.23039 0.38125 -0.22865 0.39051 C -0.22396 0.41481 -0.2158 0.4412 -0.20955 0.46504 C -0.20191 0.49352 -0.1915 0.52384 -0.17379 0.54444 C -0.16459 0.55486 -0.16025 0.5537 -0.15 0.56366 C -0.14566 0.56782 -0.14254 0.57407 -0.13802 0.57778 C -0.13455 0.58055 -0.13004 0.58055 -0.12622 0.58241 C -0.11285 0.59028 -0.10018 0.6 -0.08698 0.6081 C -0.06164 0.62361 -0.0349 0.6331 -0.00712 0.63657 C 0.02343 0.6456 0.0533 0.65046 0.08455 0.6537 C 0.10677 0.65231 0.12934 0.65416 0.15121 0.6493 C 0.16823 0.6456 0.18559 0.62546 0.20243 0.61921 C 0.20521 0.61713 0.20781 0.61435 0.21076 0.61273 C 0.21423 0.61065 0.21805 0.61065 0.22135 0.6081 C 0.24705 0.58866 0.27795 0.55278 0.29635 0.5206 C 0.35711 0.41389 0.40173 0.31319 0.45 0.19699 C 0.46961 0.14954 0.49444 0.10509 0.51076 0.05555 C 0.52291 0.01829 0.53298 -0.01806 0.54409 -0.05579 C 0.55017 -0.11528 0.54166 -0.04167 0.55121 -0.09838 C 0.55243 -0.10602 0.55364 -0.14398 0.55364 -0.14445 C 0.55277 -0.15139 0.55347 -0.1588 0.55121 -0.16505 C 0.54826 -0.17361 0.53732 -0.17755 0.53211 -0.18079 C 0.51441 -0.19236 0.50225 -0.20371 0.48333 -0.20648 C 0.45086 -0.22616 0.41041 -0.23287 0.375 -0.23634 C 0.3651 -0.23634 0.25677 -0.24838 0.21423 -0.22685 C 0.175 -0.20695 0.13975 -0.17292 0.11302 -0.13009 C 0.09409 -0.1 0.08107 -0.06204 0.06666 -0.02847 C 0.05798 -0.00857 0.04774 0.01018 0.03923 0.03032 C 0.02743 0.05764 0.02048 0.08935 0.0059 0.11435 C 0.00156 0.12176 -0.00348 0.12824 -0.00712 0.13634 C -0.03091 0.18842 -0.04289 0.25254 -0.05469 0.31111 C -0.05573 0.32523 -0.0592 0.33565 -0.06077 0.3493 C -0.06042 0.36389 -0.06146 0.37916 -0.05955 0.39375 C -0.05851 0.40116 -0.03941 0.42199 -0.03334 0.42685 C 0.00069 0.4544 0.04566 0.45856 0.08455 0.4618 C 0.13368 0.45879 0.18298 0.45694 0.23211 0.45254 C 0.25121 0.45069 0.26805 0.43495 0.28576 0.42546 C 0.31771 0.40787 0.35798 0.36921 0.37378 0.32708 C 0.37951 0.3118 0.38298 0.29583 0.38923 0.28079 C 0.39583 0.24143 0.38611 0.29421 0.39757 0.25092 C 0.39982 0.24213 0.40034 0.23264 0.40243 0.22384 C 0.40642 0.18241 0.4059 0.14884 0.40121 0.10324 C 0.40104 0.10116 0.38975 0.08356 0.38802 0.08079 C 0.36354 0.04583 0.31319 0.03866 0.27864 0.03495 C 0.2592 0.03704 0.23958 0.03704 0.22031 0.04143 C 0.20642 0.04421 0.20642 0.05555 0.19757 0.06643 C 0.1835 0.08426 0.18663 0.07106 0.17257 0.09213 C 0.15139 0.12361 0.14531 0.16041 0.1309 0.19699 C 0.12586 0.22384 0.12239 0.25046 0.11909 0.27778 C 0.12031 0.31898 0.12048 0.36041 0.12257 0.40162 C 0.12604 0.46991 0.19062 0.46574 0.22621 0.46805 C 0.31805 0.48125 0.40503 0.48055 0.49878 0.48241 C 0.5243 0.48055 0.55052 0.48379 0.575 0.47477 C 0.61198 0.46065 0.646 0.39375 0.65955 0.3493 C 0.67847 0.28704 0.64496 0.38449 0.66909 0.31574 C 0.67135 0.29028 0.6783 0.27199 0.67135 0.24444 C 0.67048 0.24074 0.6658 0.24259 0.66302 0.24143 C 0.65816 0.23935 0.65364 0.2368 0.64878 0.23495 C 0.62239 0.22454 0.59132 0.22454 0.56423 0.22222 C 0.546 0.22384 0.5276 0.22407 0.50955 0.22708 C 0.50642 0.22754 0.47882 0.24259 0.47864 0.24282 C 0.4335 0.26991 0.41389 0.31204 0.39757 0.37129 C 0.39531 0.40254 0.38698 0.45671 0.39757 0.48102 C 0.40382 0.4956 0.42586 0.5044 0.43698 0.50625 C 0.44531 0.51041 0.45451 0.50972 0.46198 0.50324 C 0.46371 0.4956 0.46597 0.48981 0.47031 0.48426 C 0.47222 0.47546 0.47552 0.4669 0.47864 0.45879 C 0.48298 0.43287 0.48906 0.40787 0.46545 0.40324 C 0.45625 0.40393 0.44548 0.3993 0.43802 0.40625 C 0.43211 0.41204 0.42656 0.42176 0.42135 0.4287 C 0.41041 0.44329 0.39201 0.44884 0.37743 0.45069 C 0.35694 0.46366 0.33264 0.45301 0.31076 0.4493 C 0.30416 0.44537 0.29687 0.44375 0.29045 0.43981 C 0.2783 0.43241 0.26857 0.41643 0.26198 0.40162 C 0.26163 0.39815 0.26076 0.39537 0.26076 0.3919 C 0.26076 0.38356 0.26093 0.375 0.26198 0.36666 C 0.26302 0.35764 0.27604 0.35625 0.2809 0.35393 C 0.30468 0.35555 0.3 0.3537 0.31423 0.36041 C 0.32205 0.37014 0.31666 0.3625 0.32257 0.37477 C 0.32413 0.37801 0.32743 0.38426 0.32743 0.38426 C 0.33073 0.4 0.33385 0.41574 0.33698 0.43171 C 0.33871 0.45069 0.34548 0.47801 0.33333 0.4919 C 0.32378 0.50324 0.29635 0.50486 0.29635 0.50486 C 0.275 0.5037 0.25243 0.50879 0.23211 0.5 C 0.22048 0.49491 0.21371 0.48611 0.20121 0.48241 C 0.19392 0.47662 0.18593 0.47315 0.1809 0.46366 C 0.17934 0.45486 0.17777 0.44815 0.175 0.43981 C 0.17274 0.38981 0.17187 0.38356 0.17621 0.31273 C 0.17743 0.29421 0.1908 0.26967 0.19878 0.25555 C 0.20989 0.23588 0.2243 0.20926 0.24288 0.2 C 0.24861 0.19722 0.25503 0.19676 0.26076 0.19375 C 0.26389 0.19213 0.26684 0.18935 0.27031 0.18889 C 0.28732 0.18704 0.30434 0.18773 0.32135 0.18704 C 0.33142 0.18889 0.34114 0.19213 0.35121 0.19375 C 0.37847 0.20833 0.36684 0.20301 0.38576 0.21111 C 0.39392 0.22014 0.40434 0.22639 0.41198 0.23657 C 0.42378 0.25208 0.43055 0.26389 0.43923 0.28264 C 0.44062 0.29699 0.44288 0.31134 0.44531 0.32546 C 0.44566 0.33171 0.44635 0.33819 0.44635 0.34444 C 0.44635 0.36504 0.446 0.38565 0.44531 0.40625 C 0.44427 0.4375 0.42205 0.45555 0.40955 0.47754 C 0.40642 0.4831 0.40451 0.49004 0.40121 0.49537 C 0.39496 0.50555 0.38767 0.51435 0.3809 0.52384 C 0.37691 0.5294 0.37222 0.5368 0.36666 0.53981 C 0.33368 0.55625 0.29982 0.5581 0.26545 0.56504 C 0.17066 0.55185 0.09409 0.53495 0.02621 0.43981 C 0.01336 0.42129 0.01354 0.38935 0.00833 0.36666 C 0.01024 0.31736 0.00625 0.23935 0.03698 0.19838 C 0.04218 0.1794 0.05364 0.16204 0.06545 0.1493 C 0.07187 0.14236 0.07673 0.13194 0.08455 0.1287 C 0.08854 0.12708 0.09236 0.12546 0.09635 0.12384 C 0.13368 0.09236 0.08941 0.12731 0.12031 0.1081 C 0.1368 0.09768 0.15052 0.08356 0.16909 0.08079 C 0.18246 0.07639 0.19479 0.06898 0.20833 0.06643 C 0.23993 0.05139 0.27465 0.04421 0.30833 0.04143 C 0.40069 0.01458 0.4967 0.05949 0.57257 0.1287 C 0.5868 0.14166 0.59861 0.15879 0.61302 0.17129 C 0.62691 0.18379 0.6434 0.19051 0.65711 0.20324 C 0.69913 0.24236 0.75121 0.29074 0.775 0.35555 C 0.77864 0.4037 0.77864 0.4243 0.77257 0.48727 C 0.77014 0.51296 0.74757 0.5456 0.73333 0.56041 C 0.67673 0.61921 0.60764 0.6331 0.53802 0.63796 C 0.49861 0.64907 0.46059 0.65231 0.42031 0.65717 C 0.33211 0.65602 0.24409 0.65648 0.1559 0.6537 C 0.12882 0.65301 0.09618 0.64398 0.07378 0.62222 C 0.06198 0.61065 0.0559 0.58935 0.04635 0.57477 C 0.04062 0.54861 0.04461 0.56366 0.03333 0.53032 C 0.02604 0.50856 0.0217 0.48565 0.01545 0.46366 C 0.00607 0.38634 0.01875 0.30694 0.00468 0.23333 C 0.00382 0.21829 0.00277 0.2037 0 0.18889 C -0.00104 0.17731 -0.00209 0.16805 -0.00469 0.15694 C -0.00677 0.13241 -0.0092 0.10741 -0.01198 0.08264 C -0.01302 0.02338 -0.00104 0.02963 -0.02622 0.02361 C -0.04688 0.02546 -0.06754 0.02616 -0.08802 0.0287 C -0.09289 0.0294 -0.10243 0.03333 -0.10243 0.03333 C -0.10486 0.03518 -0.10712 0.03773 -0.10955 0.03981 C -0.11077 0.04051 -0.11302 0.04282 -0.11302 0.04282 C -0.12188 0.10046 -0.14115 0.19838 -0.08802 0.21597 C 0.00451 0.21366 0.00729 0.21805 0.06666 0.20324 C 0.07951 0.19653 0.0901 0.19398 0.09878 0.17916 C 0.09965 0.17477 0.10243 0.17129 0.10243 0.16666 C 0.10243 0.13889 0.10277 0.10231 0.09166 0.07616 C 0.0868 0.06458 0.07482 0.05856 0.06788 0.05231 C 0.05833 0.04421 0.04861 0.03565 0.03802 0.03032 C 0.03472 0.02546 0.03073 0.02037 0.02621 0.01736 C 0.02274 0.01551 0.01875 0.01528 0.01545 0.01273 C 0.01354 0.01111 0.01146 0.00972 0.00955 0.0081 C 0.00833 0.00717 0.0059 0.00486 0.0059 0.00486 " pathEditMode="relative" ptsTypes="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007 0.0044 -0.00278 0.00023 -0.01667 0.02222 C -0.01754 0.02361 -0.01927 0.02407 -0.02032 0.02546 C -0.02292 0.02893 -0.02518 0.03264 -0.02743 0.03657 C -0.03525 0.05 -0.03594 0.05139 -0.04167 0.06366 C -0.04358 0.06782 -0.0474 0.06967 -0.05 0.07291 C -0.05313 0.08518 -0.04844 0.07014 -0.05469 0.08079 C -0.05556 0.08241 -0.05521 0.08449 -0.05591 0.08588 C -0.05868 0.09143 -0.0625 0.09606 -0.06545 0.10139 C -0.06823 0.11296 -0.07327 0.12824 -0.07865 0.13819 C -0.07969 0.14491 -0.08091 0.14954 -0.08334 0.15555 C -0.08525 0.18241 -0.08716 0.18518 -0.08455 0.21898 C -0.0842 0.22407 -0.08073 0.22778 -0.07865 0.23148 C -0.07622 0.23634 -0.06476 0.25509 -0.06077 0.25879 C -0.05729 0.26204 -0.04931 0.26435 -0.04532 0.26643 C -0.04115 0.26898 -0.03768 0.27315 -0.03334 0.27454 C -0.029 0.27639 -0.02032 0.2794 -0.02032 0.2794 C -0.01424 0.28495 -0.00591 0.28495 0.00121 0.28704 C 0.00972 0.29514 0.02673 0.29398 0.03698 0.29514 C 0.046 0.29884 0.05555 0.29884 0.06423 0.30324 C 0.12048 0.30069 0.1184 0.30139 0.15364 0.29375 C 0.15521 0.29259 0.15677 0.29143 0.15833 0.29051 C 0.15989 0.28981 0.16146 0.28981 0.16302 0.28889 C 0.1684 0.28565 0.17187 0.28009 0.17743 0.27778 C 0.18368 0.26944 0.17777 0.27616 0.18698 0.26991 C 0.19861 0.26204 0.20764 0.25208 0.22031 0.24768 C 0.2335 0.23704 0.2276 0.23958 0.23698 0.23657 C 0.24982 0.22454 0.26684 0.2206 0.27968 0.2081 C 0.28576 0.20208 0.29149 0.19629 0.29757 0.19051 C 0.30434 0.18379 0.3092 0.17477 0.31666 0.16991 C 0.32343 0.15648 0.31232 0.17731 0.32743 0.15694 C 0.32864 0.15555 0.32864 0.15254 0.32968 0.15069 C 0.33073 0.14884 0.33229 0.14791 0.33333 0.14606 C 0.3342 0.14444 0.33507 0.14305 0.33576 0.14143 C 0.33889 0.13518 0.33923 0.12986 0.34409 0.12546 C 0.34618 0.11736 0.34722 0.11389 0.35121 0.10648 C 0.35607 0.09699 0.35642 0.08796 0.36076 0.07916 C 0.36441 0.0537 0.36875 0.02963 0.375 0.00486 C 0.37656 -0.01366 0.3783 -0.03241 0.3809 -0.0507 C 0.37968 -0.06667 0.38003 -0.0831 0.37743 -0.09838 C 0.37586 -0.10764 0.36857 -0.11366 0.36545 -0.12246 C 0.36389 -0.12639 0.36354 -0.13102 0.36198 -0.13496 C 0.35173 -0.16042 0.33021 -0.17408 0.31302 -0.18889 C 0.30416 -0.19653 0.29201 -0.21134 0.28211 -0.21412 C 0.27291 -0.22292 0.26562 -0.22801 0.25468 -0.23171 C 0.2408 -0.24213 0.22673 -0.24792 0.21198 -0.25556 C 0.1993 -0.26227 0.20243 -0.26366 0.19045 -0.26852 C 0.16232 -0.27917 0.13507 -0.28634 0.1059 -0.28889 C 0.07812 -0.28773 0.05034 -0.2875 0.02257 -0.28565 C 0.01389 -0.28519 0.00798 -0.27963 0 -0.27616 C -0.01702 -0.26898 -0.00938 -0.27801 -0.03212 -0.26343 C -0.05886 -0.24653 -0.0467 -0.25185 -0.06789 -0.24468 C -0.0875 -0.22292 -0.11042 -0.20301 -0.12743 -0.17778 C -0.1349 -0.16667 -0.14236 -0.15556 -0.15 -0.14445 C -0.15261 -0.14051 -0.15834 -0.13334 -0.15834 -0.13334 C -0.16077 -0.12685 -0.16268 -0.12014 -0.16545 -0.11412 C -0.16789 -0.10903 -0.1717 -0.10533 -0.17379 -0.1 C -0.18143 -0.07986 -0.18664 -0.0581 -0.1941 -0.0382 C -0.19688 -0.01875 -0.20382 -0.00417 -0.20834 0.01435 C -0.21736 0.05046 -0.22188 0.08634 -0.22622 0.12384 C -0.22726 0.13241 -0.22882 0.14074 -0.22969 0.1493 C -0.2316 0.16574 -0.23455 0.19838 -0.23455 0.19838 C -0.23334 0.25301 -0.23247 0.30741 -0.23091 0.36204 C -0.23056 0.37129 -0.23039 0.38125 -0.22865 0.39051 C -0.22396 0.41481 -0.2158 0.4412 -0.20955 0.46504 C -0.20191 0.49352 -0.1915 0.52384 -0.17379 0.54444 C -0.16459 0.55486 -0.16025 0.5537 -0.15 0.56366 C -0.14566 0.56782 -0.14254 0.57407 -0.13802 0.57778 C -0.13455 0.58055 -0.13004 0.58055 -0.12622 0.58241 C -0.11285 0.59028 -0.10018 0.6 -0.08698 0.6081 C -0.06164 0.62361 -0.0349 0.6331 -0.00712 0.63657 C 0.02343 0.6456 0.0533 0.65046 0.08455 0.6537 C 0.10677 0.65231 0.12934 0.65416 0.15121 0.6493 C 0.16823 0.6456 0.18559 0.62546 0.20243 0.61921 C 0.20521 0.61713 0.20781 0.61435 0.21076 0.61273 C 0.21423 0.61065 0.21805 0.61065 0.22135 0.6081 C 0.24705 0.58866 0.27795 0.55278 0.29635 0.5206 C 0.35711 0.41389 0.40173 0.31319 0.45 0.19699 C 0.46961 0.14954 0.49444 0.10509 0.51076 0.05555 C 0.52291 0.01829 0.53298 -0.01806 0.54409 -0.05579 C 0.55017 -0.11528 0.54166 -0.04167 0.55121 -0.09838 C 0.55243 -0.10602 0.55364 -0.14398 0.55364 -0.14445 C 0.55277 -0.15139 0.55347 -0.1588 0.55121 -0.16505 C 0.54826 -0.17361 0.53732 -0.17755 0.53211 -0.18079 C 0.51441 -0.19236 0.50225 -0.20371 0.48333 -0.20648 C 0.45086 -0.22616 0.41041 -0.23287 0.375 -0.23634 C 0.3651 -0.23634 0.25677 -0.24838 0.21423 -0.22685 C 0.175 -0.20695 0.13975 -0.17292 0.11302 -0.13009 C 0.09409 -0.1 0.08107 -0.06204 0.06666 -0.02847 C 0.05798 -0.00857 0.04774 0.01018 0.03923 0.03032 C 0.02743 0.05764 0.02048 0.08935 0.0059 0.11435 C 0.00156 0.12176 -0.00348 0.12824 -0.00712 0.13634 C -0.03091 0.18842 -0.04289 0.25254 -0.05469 0.31111 C -0.05573 0.32523 -0.0592 0.33565 -0.06077 0.3493 C -0.06042 0.36389 -0.06146 0.37916 -0.05955 0.39375 C -0.05851 0.40116 -0.03941 0.42199 -0.03334 0.42685 C 0.00069 0.4544 0.04566 0.45856 0.08455 0.4618 C 0.13368 0.45879 0.18298 0.45694 0.23211 0.45254 C 0.25121 0.45069 0.26805 0.43495 0.28576 0.42546 C 0.31771 0.40787 0.35798 0.36921 0.37378 0.32708 C 0.37951 0.3118 0.38298 0.29583 0.38923 0.28079 C 0.39583 0.24143 0.38611 0.29421 0.39757 0.25092 C 0.39982 0.24213 0.40034 0.23264 0.40243 0.22384 C 0.40642 0.18241 0.4059 0.14884 0.40121 0.10324 C 0.40104 0.10116 0.38975 0.08356 0.38802 0.08079 C 0.36354 0.04583 0.31319 0.03866 0.27864 0.03495 C 0.2592 0.03704 0.23958 0.03704 0.22031 0.04143 C 0.20642 0.04421 0.20642 0.05555 0.19757 0.06643 C 0.1835 0.08426 0.18663 0.07106 0.17257 0.09213 C 0.15139 0.12361 0.14531 0.16041 0.1309 0.19699 C 0.12586 0.22384 0.12239 0.25046 0.11909 0.27778 C 0.12031 0.31898 0.12048 0.36041 0.12257 0.40162 C 0.12604 0.46991 0.19062 0.46574 0.22621 0.46805 C 0.31805 0.48125 0.40503 0.48055 0.49878 0.48241 C 0.5243 0.48055 0.55052 0.48379 0.575 0.47477 C 0.61198 0.46065 0.646 0.39375 0.65955 0.3493 C 0.67847 0.28704 0.64496 0.38449 0.66909 0.31574 C 0.67135 0.29028 0.6783 0.27199 0.67135 0.24444 C 0.67048 0.24074 0.6658 0.24259 0.66302 0.24143 C 0.65816 0.23935 0.65364 0.2368 0.64878 0.23495 C 0.62239 0.22454 0.59132 0.22454 0.56423 0.22222 C 0.546 0.22384 0.5276 0.22407 0.50955 0.22708 C 0.50642 0.22754 0.47882 0.24259 0.47864 0.24282 C 0.4335 0.26991 0.41389 0.31204 0.39757 0.37129 C 0.39531 0.40254 0.38698 0.45671 0.39757 0.48102 C 0.40382 0.4956 0.42586 0.5044 0.43698 0.50625 C 0.44531 0.51041 0.45451 0.50972 0.46198 0.50324 C 0.46371 0.4956 0.46597 0.48981 0.47031 0.48426 C 0.47222 0.47546 0.47552 0.4669 0.47864 0.45879 C 0.48298 0.43287 0.48906 0.40787 0.46545 0.40324 C 0.45625 0.40393 0.44548 0.3993 0.43802 0.40625 C 0.43211 0.41204 0.42656 0.42176 0.42135 0.4287 C 0.41041 0.44329 0.39201 0.44884 0.37743 0.45069 C 0.35694 0.46366 0.33264 0.45301 0.31076 0.4493 C 0.30416 0.44537 0.29687 0.44375 0.29045 0.43981 C 0.2783 0.43241 0.26857 0.41643 0.26198 0.40162 C 0.26163 0.39815 0.26076 0.39537 0.26076 0.3919 C 0.26076 0.38356 0.26093 0.375 0.26198 0.36666 C 0.26302 0.35764 0.27604 0.35625 0.2809 0.35393 C 0.30468 0.35555 0.3 0.3537 0.31423 0.36041 C 0.32205 0.37014 0.31666 0.3625 0.32257 0.37477 C 0.32413 0.37801 0.32743 0.38426 0.32743 0.38426 C 0.33073 0.4 0.33385 0.41574 0.33698 0.43171 C 0.33871 0.45069 0.34548 0.47801 0.33333 0.4919 C 0.32378 0.50324 0.29635 0.50486 0.29635 0.50486 C 0.275 0.5037 0.25243 0.50879 0.23211 0.5 C 0.22048 0.49491 0.21371 0.48611 0.20121 0.48241 C 0.19392 0.47662 0.18593 0.47315 0.1809 0.46366 C 0.17934 0.45486 0.17777 0.44815 0.175 0.43981 C 0.17274 0.38981 0.17187 0.38356 0.17621 0.31273 C 0.17743 0.29421 0.1908 0.26967 0.19878 0.25555 C 0.20989 0.23588 0.2243 0.20926 0.24288 0.2 C 0.24861 0.19722 0.25503 0.19676 0.26076 0.19375 C 0.26389 0.19213 0.26684 0.18935 0.27031 0.18889 C 0.28732 0.18704 0.30434 0.18773 0.32135 0.18704 C 0.33142 0.18889 0.34114 0.19213 0.35121 0.19375 C 0.37847 0.20833 0.36684 0.20301 0.38576 0.21111 C 0.39392 0.22014 0.40434 0.22639 0.41198 0.23657 C 0.42378 0.25208 0.43055 0.26389 0.43923 0.28264 C 0.44062 0.29699 0.44288 0.31134 0.44531 0.32546 C 0.44566 0.33171 0.44635 0.33819 0.44635 0.34444 C 0.44635 0.36504 0.446 0.38565 0.44531 0.40625 C 0.44427 0.4375 0.42205 0.45555 0.40955 0.47754 C 0.40642 0.4831 0.40451 0.49004 0.40121 0.49537 C 0.39496 0.50555 0.38767 0.51435 0.3809 0.52384 C 0.37691 0.5294 0.37222 0.5368 0.36666 0.53981 C 0.33368 0.55625 0.29982 0.5581 0.26545 0.56504 C 0.17066 0.55185 0.09409 0.53495 0.02621 0.43981 C 0.01336 0.42129 0.01354 0.38935 0.00833 0.36666 C 0.01024 0.31736 0.00625 0.23935 0.03698 0.19838 C 0.04218 0.1794 0.05364 0.16204 0.06545 0.1493 C 0.07187 0.14236 0.07673 0.13194 0.08455 0.1287 C 0.08854 0.12708 0.09236 0.12546 0.09635 0.12384 C 0.13368 0.09236 0.08941 0.12731 0.12031 0.1081 C 0.1368 0.09768 0.15052 0.08356 0.16909 0.08079 C 0.18246 0.07639 0.19479 0.06898 0.20833 0.06643 C 0.23993 0.05139 0.27465 0.04421 0.30833 0.04143 C 0.40069 0.01458 0.4967 0.05949 0.57257 0.1287 C 0.5868 0.14166 0.59861 0.15879 0.61302 0.17129 C 0.62691 0.18379 0.6434 0.19051 0.65711 0.20324 C 0.69913 0.24236 0.75121 0.29074 0.775 0.35555 C 0.77864 0.4037 0.77864 0.4243 0.77257 0.48727 C 0.77014 0.51296 0.74757 0.5456 0.73333 0.56041 C 0.67673 0.61921 0.60764 0.6331 0.53802 0.63796 C 0.49861 0.64907 0.46059 0.65231 0.42031 0.65717 C 0.33211 0.65602 0.24409 0.65648 0.1559 0.6537 C 0.12882 0.65301 0.09618 0.64398 0.07378 0.62222 C 0.06198 0.61065 0.0559 0.58935 0.04635 0.57477 C 0.04062 0.54861 0.04461 0.56366 0.03333 0.53032 C 0.02604 0.50856 0.0217 0.48565 0.01545 0.46366 C 0.00607 0.38634 0.01875 0.30694 0.00468 0.23333 C 0.00382 0.21829 0.00277 0.2037 0 0.18889 C -0.00104 0.17731 -0.00209 0.16805 -0.00469 0.15694 C -0.00677 0.13241 -0.0092 0.10741 -0.01198 0.08264 C -0.01302 0.02338 -0.00104 0.02963 -0.02622 0.02361 C -0.04688 0.02546 -0.06754 0.02616 -0.08802 0.0287 C -0.09289 0.0294 -0.10243 0.03333 -0.10243 0.03333 C -0.10486 0.03518 -0.10712 0.03773 -0.10955 0.03981 C -0.11077 0.04051 -0.11302 0.04282 -0.11302 0.04282 C -0.12188 0.10046 -0.14115 0.19838 -0.08802 0.21597 C 0.00451 0.21366 0.00729 0.21805 0.06666 0.20324 C 0.07951 0.19653 0.0901 0.19398 0.09878 0.17916 C 0.09965 0.17477 0.10243 0.17129 0.10243 0.16666 C 0.10243 0.13889 0.10277 0.10231 0.09166 0.07616 C 0.0868 0.06458 0.07482 0.05856 0.06788 0.05231 C 0.05833 0.04421 0.04861 0.03565 0.03802 0.03032 C 0.03472 0.02546 0.03073 0.02037 0.02621 0.01736 C 0.02274 0.01551 0.01875 0.01528 0.01545 0.01273 C 0.01354 0.01111 0.01146 0.00972 0.00955 0.0081 C 0.00833 0.00717 0.0059 0.00486 0.0059 0.00486 " pathEditMode="relative" ptsTypes="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3194 0.01111 -0.07031 0.07199 -0.09409 0.10162 C -0.13836 0.15694 -0.19166 0.20023 -0.24166 0.24606 C -0.27343 0.27523 -0.34722 0.32731 -0.38802 0.35393 C -0.40781 0.3669 -0.48506 0.41458 -0.50468 0.42384 C -0.52621 0.43379 -0.54809 0.44259 -0.56909 0.45393 C -0.58819 0.46435 -0.60572 0.47917 -0.625 0.48889 C -0.64392 0.49838 -0.66406 0.50324 -0.68333 0.51111 C -0.75642 0.54051 -0.82725 0.56944 -0.90347 0.5794 C -0.9177 0.57662 -0.94131 0.58935 -0.94635 0.57129 C -0.98489 0.43588 -0.91041 0.3706 -0.83454 0.32847 C -0.71354 0.26134 -0.80381 0.31157 -0.67378 0.2618 C -0.57256 0.22292 -0.59826 0.21991 -0.49635 0.19051 C -0.42361 0.16944 -0.34809 0.15648 -0.27378 0.15069 C -0.2401 0.15185 -0.2177 0.14653 -0.19045 0.16967 C -0.16302 0.225 -0.17881 0.26643 -0.19513 0.34444 C -0.2026 0.38079 -0.23246 0.42106 -0.25468 0.4412 C -0.32395 0.50417 -0.41111 0.50764 -0.49166 0.51412 C -0.53715 0.50972 -0.57777 0.52662 -0.6 0.46967 C -0.60295 0.46204 -0.60468 0.45393 -0.60711 0.44606 C -0.6052 0.41967 -0.60868 0.39143 -0.60121 0.36667 C -0.58732 0.3206 -0.53958 0.2831 -0.50833 0.26829 C -0.36996 0.20254 -0.29166 0.1831 -0.15121 0.17778 C -0.0993 0.18148 -0.06267 0.18194 -0.02013 0.22384 C -0.01284 0.25 -0.0019 0.28518 -0.00243 0.31111 C -0.00399 0.37963 -0.00642 0.4493 -0.01909 0.51574 C -0.04322 0.64282 -0.18906 0.67037 -0.26545 0.68889 C -0.31024 0.6787 -0.35625 0.67546 -0.4 0.65856 C -0.42881 0.64745 -0.475 0.58356 -0.49409 0.56018 C -0.51163 0.50579 -0.5375 0.43866 -0.53802 0.37778 C -0.53854 0.32014 -0.53506 0.26134 -0.52256 0.20625 C -0.51597 0.17685 -0.49756 0.1544 -0.48211 0.13171 C -0.42291 0.04444 -0.34809 0.02083 -0.26423 0.00949 C -0.22934 0.01111 -0.19305 0.00139 -0.15954 0.01412 C -0.13263 0.02454 -0.09114 0.12199 -0.0809 0.14282 C -0.04826 0.29236 -0.0092 0.52662 -0.1309 0.62685 C -0.17725 0.66504 -0.22881 0.6662 -0.2809 0.67616 C -0.33923 0.6662 -0.39878 0.66528 -0.4559 0.64606 C -0.48506 0.63634 -0.51006 0.61134 -0.53576 0.59051 C -0.62777 0.51551 -0.65885 0.43866 -0.69045 0.30625 C -0.69149 0.28102 -0.69531 0.26204 -0.6809 0.23958 C -0.67673 0.23333 -0.66909 0.23356 -0.66302 0.23171 C -0.58854 0.21018 -0.60034 0.21574 -0.51788 0.21111 C -0.49565 0.2169 -0.47274 0.21921 -0.45121 0.22847 C -0.36562 0.26481 -0.30677 0.34375 -0.25954 0.4412 C -0.25225 0.47268 -0.23368 0.52893 -0.24878 0.56504 C -0.2526 0.57407 -0.26041 0.58032 -0.26788 0.58241 C -0.31215 0.59514 -0.40243 0.60949 -0.40243 0.60949 C -0.45798 0.60694 -0.51388 0.60949 -0.56909 0.60162 C -0.6394 0.59167 -0.70364 0.54699 -0.76302 0.5 C -0.76684 0.49398 -0.80017 0.45069 -0.80243 0.42685 C -0.80798 0.36597 -0.7835 0.35903 -0.7427 0.33958 C -0.66909 0.3044 -0.59652 0.30023 -0.51909 0.2919 C -0.50086 0.29514 -0.48177 0.29375 -0.46423 0.30162 C -0.41875 0.32176 -0.34565 0.39514 -0.31545 0.44444 C -0.28923 0.48727 -0.28055 0.53171 -0.26666 0.58241 C -0.26475 0.60301 -0.26006 0.62361 -0.26076 0.64444 C -0.26215 0.68657 -0.2651 0.7287 -0.27256 0.76967 C -0.27413 0.77801 -0.28107 0.7831 -0.2868 0.78727 C -0.32586 0.81597 -0.35798 0.81829 -0.40121 0.82222 C -0.42934 0.81412 -0.42986 0.81805 -0.43211 0.78079 C -0.43142 0.76458 -0.44027 0.72199 -0.42135 0.71574 C -0.41493 0.7412 -0.42968 0.75393 -0.44409 0.76342 C -0.46145 0.7618 -0.48003 0.7669 -0.49635 0.75856 C -0.52916 0.74167 -0.55659 0.70995 -0.58802 0.68889 C -0.60555 0.67731 -0.62361 0.66713 -0.64045 0.65393 C -0.65781 0.64051 -0.67309 0.62292 -0.69045 0.60949 C -0.70538 0.59792 -0.7217 0.59028 -0.7368 0.5794 C -0.7467 0.57222 -0.76527 0.55555 -0.76527 0.55555 C -0.7085 0.52986 -0.62309 0.5493 -0.57621 0.55069 C -0.57222 0.55231 -0.56805 0.55347 -0.56423 0.55555 C -0.56302 0.55625 -0.55989 0.55717 -0.56076 0.55856 C -0.56232 0.56111 -0.56545 0.56065 -0.56788 0.5618 C -0.63524 0.56065 -0.70277 0.56412 -0.77013 0.55856 C -0.77586 0.5581 -0.76111 0.54907 -0.7559 0.54606 C -0.73923 0.5368 -0.72187 0.5294 -0.70468 0.52222 C -0.67743 0.51088 -0.65017 0.50023 -0.62256 0.49051 C -0.4585 0.43217 -0.51319 0.44352 -0.40833 0.42847 C -0.40434 0.42639 -0.40034 0.4243 -0.39635 0.42222 C -0.39513 0.42153 -0.39201 0.41944 -0.39288 0.4206 C -0.40086 0.4331 -0.41059 0.43796 -0.42256 0.44282 C -0.64479 0.53079 -0.48975 0.45463 -0.69513 0.56967 C -0.7118 0.57893 -0.72847 0.58773 -0.74513 0.59676 C -0.75086 0.6 -0.76006 0.59722 -0.76302 0.60463 C -0.76527 0.61065 -0.75277 0.60347 -0.74756 0.60301 C -0.69045 0.57384 -0.68906 0.5706 -0.62743 0.56504 C -0.61579 0.5625 -0.59791 0.55486 -0.58576 0.55856 C -0.59444 0.57037 -0.61493 0.57523 -0.62743 0.58079 C -0.6401 0.58634 -0.65277 0.5912 -0.66545 0.59676 C -0.67222 0.59977 -0.65121 0.59467 -0.64409 0.59352 C -0.59392 0.57546 -0.54305 0.56111 -0.49288 0.54282 C -0.3769 0.50046 -0.45833 0.51759 -0.36423 0.50301 C -0.36145 0.50208 -0.35763 0.49699 -0.3559 0.5 C -0.35416 0.50301 -0.35815 0.50787 -0.36076 0.50949 C -0.38125 0.52245 -0.40277 0.53171 -0.42378 0.54282 C -0.4802 0.57268 -0.53524 0.59143 -0.59513 0.60301 C -0.61024 0.61065 -0.61944 0.61435 -0.575 0.60162 C -0.5342 0.58981 -0.57309 0.59537 -0.53923 0.5919 C -0.50659 0.57893 -0.52812 0.58773 -0.62743 0.6 C -0.65277 0.60301 -0.67812 0.60717 -0.70347 0.61111 C -0.725 0.61458 -0.74635 0.61829 -0.76788 0.62222 C -0.77031 0.62268 -0.77725 0.62454 -0.775 0.62384 C -0.75329 0.6169 -0.75798 0.61829 -0.74166 0.61574 C -0.69965 0.59583 -0.6625 0.58032 -0.61909 0.57616 C -0.59756 0.56829 -0.6144 0.57315 -0.59166 0.56967 C -0.5901 0.56944 -0.58524 0.56805 -0.5868 0.56829 C -0.65295 0.58125 -0.67204 0.58379 -0.73194 0.60162 C -0.74756 0.60625 -0.81458 0.62106 -0.72968 0.60301 C -0.7092 0.59236 -0.69305 0.58935 -0.67135 0.58727 C -0.66041 0.5831 -0.66059 0.58009 -0.66788 0.59676 C -0.67048 0.60278 -0.67239 0.60949 -0.67621 0.61412 C -0.6802 0.61921 -0.68541 0.62222 -0.69045 0.62523 C -0.72413 0.64537 -0.75902 0.66111 -0.79409 0.67616 C -0.80104 0.67917 -0.80868 0.68032 -0.81545 0.68403 C -0.81944 0.68634 -0.80677 0.68194 -0.80243 0.68079 C -0.78368 0.67129 -0.76562 0.65949 -0.74635 0.65231 C -0.67743 0.62685 -0.60295 0.61829 -0.53211 0.60625 C -0.53333 0.61042 -0.53385 0.61528 -0.53576 0.61898 C -0.5375 0.62268 -0.54618 0.62893 -0.54288 0.62847 C -0.4769 0.61967 -0.50329 0.62222 -0.46423 0.61898 C -0.45954 0.61736 -0.45486 0.61481 -0.45 0.61412 C -0.44687 0.61366 -0.4394 0.61157 -0.44045 0.61574 C -0.44184 0.62129 -0.44826 0.62176 -0.45243 0.62384 C -0.4776 0.63565 -0.50208 0.65208 -0.52847 0.65717 C -0.57413 0.66597 -0.61996 0.66967 -0.66545 0.6794 C -0.67534 0.67893 -0.68541 0.68079 -0.69513 0.67778 C -0.69809 0.67685 -0.68975 0.6743 -0.6868 0.67292 C -0.67656 0.66829 -0.66631 0.66412 -0.6559 0.66018 C -0.62951 0.65 -0.60121 0.64213 -0.57378 0.63958 C -0.56944 0.63842 -0.56319 0.63148 -0.56076 0.63634 C -0.5585 0.64097 -0.56753 0.64259 -0.57135 0.64444 C -0.58559 0.65092 -0.59947 0.65185 -0.61423 0.65393 C -0.66545 0.65347 -0.71684 0.65764 -0.76788 0.65231 C -0.7743 0.65162 -0.75729 0.64213 -0.75121 0.63958 C -0.73524 0.63264 -0.71875 0.6287 -0.70243 0.62384 C -0.68298 0.61805 -0.66371 0.61227 -0.64409 0.60787 C -0.63315 0.60532 -0.61076 0.60301 -0.61076 0.60301 C -0.67517 0.59861 -0.73628 0.61088 -0.8 0.62222 C -0.84461 0.62106 -0.88975 0.62315 -0.93454 0.61898 C -0.94079 0.61829 -0.92274 0.61342 -0.91666 0.61111 C -0.87829 0.59653 -0.83941 0.58287 -0.80121 0.56829 C -0.75416 0.55046 -0.71302 0.53333 -0.66423 0.52847 C -0.65954 0.52963 -0.65138 0.52546 -0.65 0.53171 C -0.64878 0.53727 -0.65781 0.53704 -0.6618 0.53958 C -0.66736 0.54282 -0.67274 0.54653 -0.67847 0.54907 C -0.73767 0.57546 -0.72152 0.56759 -0.79045 0.57616 C -0.82378 0.57454 -0.85746 0.57708 -0.89045 0.57129 C -0.89687 0.57014 -0.87881 0.56412 -0.87256 0.5618 C -0.82638 0.54491 -0.77899 0.53264 -0.73333 0.51412 C -0.6302 0.47245 -0.52569 0.45324 -0.41909 0.43495 C -0.40555 0.43657 -0.36597 0.43264 -0.37847 0.43958 C -0.46076 0.48472 -0.58229 0.49745 -0.67135 0.50301 C -0.66354 0.48889 -0.67048 0.4993 -0.64878 0.48565 C -0.58489 0.44537 -0.61493 0.45856 -0.54513 0.43009 C -0.46406 0.39699 -0.38107 0.37685 -0.29756 0.35856 C -0.26232 0.35903 -0.2269 0.3581 -0.19166 0.36018 C -0.18628 0.36042 -0.17395 0.36852 -0.21076 0.3794 C -0.22656 0.38403 -0.2427 0.38796 -0.25833 0.39352 C -0.31423 0.41366 -0.36475 0.43495 -0.42256 0.44282 C -0.4335 0.45254 -0.43125 0.44977 -0.39878 0.43634 C -0.37413 0.42616 -0.34982 0.41713 -0.32378 0.41412 C -0.30815 0.41042 -0.29826 0.4081 -0.28211 0.40949 C -0.33802 0.43287 -0.3934 0.45 -0.45 0.46967 C -0.47135 0.47708 -0.49201 0.48935 -0.51423 0.4919 C -0.52812 0.49653 -0.50885 0.48842 -0.52256 0.50162 C -0.53194 0.51065 -0.5375 0.50856 -0.54756 0.51412 C -0.56215 0.52222 -0.57534 0.53287 -0.59045 0.53958 C -0.5868 0.5412 -0.58281 0.54167 -0.57968 0.54444 C -0.56857 0.55463 -0.60121 0.57129 -0.60468 0.57129 C -0.60815 0.57129 -0.59843 0.56782 -0.59513 0.56667 C -0.58888 0.56412 -0.58263 0.5618 -0.57621 0.56018 C -0.53385 0.54977 -0.49149 0.53912 -0.44878 0.53333 C -0.45625 0.56227 -0.48402 0.56991 -0.50347 0.57778 C -0.50868 0.57986 -0.51371 0.58264 -0.51909 0.58403 C -0.52621 0.58588 -0.54045 0.58727 -0.54045 0.58727 C -0.56336 0.60324 -0.53125 0.58032 -0.49045 0.56967 C -0.43628 0.55555 -0.37534 0.55069 -0.32013 0.54282 C -0.31267 0.54329 -0.30486 0.5419 -0.29756 0.54444 C -0.29444 0.5456 -0.30399 0.54583 -0.30711 0.54745 C -0.3467 0.5669 -0.28819 0.54329 -0.33802 0.56342 C -0.36701 0.57523 -0.39461 0.5831 -0.425 0.58565 C -0.45364 0.59213 -0.48333 0.59977 -0.5118 0.60463 C -0.53593 0.60879 -0.58454 0.61412 -0.58454 0.61412 C -0.59045 0.61157 -0.60312 0.61458 -0.60243 0.60625 C -0.60173 0.59745 -0.58975 0.60069 -0.58333 0.59838 C -0.57326 0.59491 -0.56649 0.59629 -0.55711 0.58889 C -0.55503 0.58727 -0.5618 0.59004 -0.56423 0.59051 C -0.56909 0.59167 -0.57378 0.59329 -0.57847 0.59514 C -0.59878 0.6037 -0.61788 0.61204 -0.63923 0.61412 C -0.64878 0.61667 -0.6585 0.61736 -0.66788 0.6206 C -0.70642 0.61551 -0.73975 0.61111 -0.77847 0.59838 C -0.80208 0.59051 -0.82795 0.57384 -0.85243 0.56829 C -0.84166 0.5625 -0.83055 0.55787 -0.81909 0.55555 C -0.80347 0.54768 -0.79305 0.54861 -0.775 0.54745 C -0.73489 0.53611 -0.74913 0.54004 -0.67378 0.53171 C -0.59548 0.51296 -0.52395 0.51088 -0.44409 0.50949 C -0.43576 0.50995 -0.42725 0.50879 -0.41909 0.51111 C -0.41597 0.51204 -0.42534 0.51273 -0.42847 0.51412 C -0.43402 0.51643 -0.4394 0.51991 -0.44513 0.52222 C -0.46076 0.5287 -0.46319 0.52847 -0.47847 0.53171 C -0.48177 0.53333 -0.50225 0.54352 -0.48211 0.53495 C -0.43576 0.51528 -0.38923 0.49629 -0.34288 0.47616 C -0.31371 0.46342 -0.28559 0.44653 -0.2559 0.43634 C -0.22968 0.42731 -0.20329 0.41967 -0.17743 0.40949 C -0.04548 0.35741 -0.16059 0.39606 -0.1 0.37616 C -0.08072 0.36111 -0.0993 0.37616 -0.10711 0.3794 C -0.11163 0.38125 -0.11666 0.38148 -0.12135 0.38241 C -0.15729 0.40393 -0.10798 0.37546 -0.14288 0.3919 C -0.14618 0.39352 -0.14895 0.39699 -0.15243 0.39838 C -0.15694 0.40023 -0.16197 0.4 -0.16666 0.40162 C -0.15138 0.38125 -0.12638 0.35417 -0.11423 0.32847 C -0.09565 0.28912 -0.07899 0.24815 -0.0618 0.20787 C -0.04791 0.17523 -0.06805 0.21227 -0.04878 0.1794 C -0.04184 0.15509 -0.0335 0.1456 -0.02256 0.12523 C -0.01545 0.11204 -0.01006 0.09282 0.00244 0.08727 C 0.00764 0.08241 0.0106 0.07361 0.01424 0.06667 C 0.02257 0.05092 0.025 0.04815 0.025 0.02685 " pathEditMode="relative" ptsTypes="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3194 0.01111 -0.07031 0.07199 -0.09409 0.10162 C -0.13836 0.15694 -0.19166 0.20023 -0.24166 0.24606 C -0.27343 0.27523 -0.34722 0.32731 -0.38802 0.35393 C -0.40781 0.3669 -0.48506 0.41458 -0.50468 0.42384 C -0.52621 0.43379 -0.54809 0.44259 -0.56909 0.45393 C -0.58819 0.46435 -0.60572 0.47917 -0.625 0.48889 C -0.64392 0.49838 -0.66406 0.50324 -0.68333 0.51111 C -0.75642 0.54051 -0.82725 0.56944 -0.90347 0.5794 C -0.9177 0.57662 -0.94131 0.58935 -0.94635 0.57129 C -0.98489 0.43588 -0.91041 0.3706 -0.83454 0.32847 C -0.71354 0.26134 -0.80381 0.31157 -0.67378 0.2618 C -0.57256 0.22292 -0.59826 0.21991 -0.49635 0.19051 C -0.42361 0.16944 -0.34809 0.15648 -0.27378 0.15069 C -0.2401 0.15185 -0.2177 0.14653 -0.19045 0.16967 C -0.16302 0.225 -0.17881 0.26643 -0.19513 0.34444 C -0.2026 0.38079 -0.23246 0.42106 -0.25468 0.4412 C -0.32395 0.50417 -0.41111 0.50764 -0.49166 0.51412 C -0.53715 0.50972 -0.57777 0.52662 -0.6 0.46967 C -0.60295 0.46204 -0.60468 0.45393 -0.60711 0.44606 C -0.6052 0.41967 -0.60868 0.39143 -0.60121 0.36667 C -0.58732 0.3206 -0.53958 0.2831 -0.50833 0.26829 C -0.36996 0.20254 -0.29166 0.1831 -0.15121 0.17778 C -0.0993 0.18148 -0.06267 0.18194 -0.02013 0.22384 C -0.01284 0.25 -0.0019 0.28518 -0.00243 0.31111 C -0.00399 0.37963 -0.00642 0.4493 -0.01909 0.51574 C -0.04322 0.64282 -0.18906 0.67037 -0.26545 0.68889 C -0.31024 0.6787 -0.35625 0.67546 -0.4 0.65856 C -0.42881 0.64745 -0.475 0.58356 -0.49409 0.56018 C -0.51163 0.50579 -0.5375 0.43866 -0.53802 0.37778 C -0.53854 0.32014 -0.53506 0.26134 -0.52256 0.20625 C -0.51597 0.17685 -0.49756 0.1544 -0.48211 0.13171 C -0.42291 0.04444 -0.34809 0.02083 -0.26423 0.00949 C -0.22934 0.01111 -0.19305 0.00139 -0.15954 0.01412 C -0.13263 0.02454 -0.09114 0.12199 -0.0809 0.14282 C -0.04826 0.29236 -0.0092 0.52662 -0.1309 0.62685 C -0.17725 0.66504 -0.22881 0.6662 -0.2809 0.67616 C -0.33923 0.6662 -0.39878 0.66528 -0.4559 0.64606 C -0.48506 0.63634 -0.51006 0.61134 -0.53576 0.59051 C -0.62777 0.51551 -0.65885 0.43866 -0.69045 0.30625 C -0.69149 0.28102 -0.69531 0.26204 -0.6809 0.23958 C -0.67673 0.23333 -0.66909 0.23356 -0.66302 0.23171 C -0.58854 0.21018 -0.60034 0.21574 -0.51788 0.21111 C -0.49565 0.2169 -0.47274 0.21921 -0.45121 0.22847 C -0.36562 0.26481 -0.30677 0.34375 -0.25954 0.4412 C -0.25225 0.47268 -0.23368 0.52893 -0.24878 0.56504 C -0.2526 0.57407 -0.26041 0.58032 -0.26788 0.58241 C -0.31215 0.59514 -0.40243 0.60949 -0.40243 0.60949 C -0.45798 0.60694 -0.51388 0.60949 -0.56909 0.60162 C -0.6394 0.59167 -0.70364 0.54699 -0.76302 0.5 C -0.76684 0.49398 -0.80017 0.45069 -0.80243 0.42685 C -0.80798 0.36597 -0.7835 0.35903 -0.7427 0.33958 C -0.66909 0.3044 -0.59652 0.30023 -0.51909 0.2919 C -0.50086 0.29514 -0.48177 0.29375 -0.46423 0.30162 C -0.41875 0.32176 -0.34565 0.39514 -0.31545 0.44444 C -0.28923 0.48727 -0.28055 0.53171 -0.26666 0.58241 C -0.26475 0.60301 -0.26006 0.62361 -0.26076 0.64444 C -0.26215 0.68657 -0.2651 0.7287 -0.27256 0.76967 C -0.27413 0.77801 -0.28107 0.7831 -0.2868 0.78727 C -0.32586 0.81597 -0.35798 0.81829 -0.40121 0.82222 C -0.42934 0.81412 -0.42986 0.81805 -0.43211 0.78079 C -0.43142 0.76458 -0.44027 0.72199 -0.42135 0.71574 C -0.41493 0.7412 -0.42968 0.75393 -0.44409 0.76342 C -0.46145 0.7618 -0.48003 0.7669 -0.49635 0.75856 C -0.52916 0.74167 -0.55659 0.70995 -0.58802 0.68889 C -0.60555 0.67731 -0.62361 0.66713 -0.64045 0.65393 C -0.65781 0.64051 -0.67309 0.62292 -0.69045 0.60949 C -0.70538 0.59792 -0.7217 0.59028 -0.7368 0.5794 C -0.7467 0.57222 -0.76527 0.55555 -0.76527 0.55555 C -0.7085 0.52986 -0.62309 0.5493 -0.57621 0.55069 C -0.57222 0.55231 -0.56805 0.55347 -0.56423 0.55555 C -0.56302 0.55625 -0.55989 0.55717 -0.56076 0.55856 C -0.56232 0.56111 -0.56545 0.56065 -0.56788 0.5618 C -0.63524 0.56065 -0.70277 0.56412 -0.77013 0.55856 C -0.77586 0.5581 -0.76111 0.54907 -0.7559 0.54606 C -0.73923 0.5368 -0.72187 0.5294 -0.70468 0.52222 C -0.67743 0.51088 -0.65017 0.50023 -0.62256 0.49051 C -0.4585 0.43217 -0.51319 0.44352 -0.40833 0.42847 C -0.40434 0.42639 -0.40034 0.4243 -0.39635 0.42222 C -0.39513 0.42153 -0.39201 0.41944 -0.39288 0.4206 C -0.40086 0.4331 -0.41059 0.43796 -0.42256 0.44282 C -0.64479 0.53079 -0.48975 0.45463 -0.69513 0.56967 C -0.7118 0.57893 -0.72847 0.58773 -0.74513 0.59676 C -0.75086 0.6 -0.76006 0.59722 -0.76302 0.60463 C -0.76527 0.61065 -0.75277 0.60347 -0.74756 0.60301 C -0.69045 0.57384 -0.68906 0.5706 -0.62743 0.56504 C -0.61579 0.5625 -0.59791 0.55486 -0.58576 0.55856 C -0.59444 0.57037 -0.61493 0.57523 -0.62743 0.58079 C -0.6401 0.58634 -0.65277 0.5912 -0.66545 0.59676 C -0.67222 0.59977 -0.65121 0.59467 -0.64409 0.59352 C -0.59392 0.57546 -0.54305 0.56111 -0.49288 0.54282 C -0.3769 0.50046 -0.45833 0.51759 -0.36423 0.50301 C -0.36145 0.50208 -0.35763 0.49699 -0.3559 0.5 C -0.35416 0.50301 -0.35815 0.50787 -0.36076 0.50949 C -0.38125 0.52245 -0.40277 0.53171 -0.42378 0.54282 C -0.4802 0.57268 -0.53524 0.59143 -0.59513 0.60301 C -0.61024 0.61065 -0.61944 0.61435 -0.575 0.60162 C -0.5342 0.58981 -0.57309 0.59537 -0.53923 0.5919 C -0.50659 0.57893 -0.52812 0.58773 -0.62743 0.6 C -0.65277 0.60301 -0.67812 0.60717 -0.70347 0.61111 C -0.725 0.61458 -0.74635 0.61829 -0.76788 0.62222 C -0.77031 0.62268 -0.77725 0.62454 -0.775 0.62384 C -0.75329 0.6169 -0.75798 0.61829 -0.74166 0.61574 C -0.69965 0.59583 -0.6625 0.58032 -0.61909 0.57616 C -0.59756 0.56829 -0.6144 0.57315 -0.59166 0.56967 C -0.5901 0.56944 -0.58524 0.56805 -0.5868 0.56829 C -0.65295 0.58125 -0.67204 0.58379 -0.73194 0.60162 C -0.74756 0.60625 -0.81458 0.62106 -0.72968 0.60301 C -0.7092 0.59236 -0.69305 0.58935 -0.67135 0.58727 C -0.66041 0.5831 -0.66059 0.58009 -0.66788 0.59676 C -0.67048 0.60278 -0.67239 0.60949 -0.67621 0.61412 C -0.6802 0.61921 -0.68541 0.62222 -0.69045 0.62523 C -0.72413 0.64537 -0.75902 0.66111 -0.79409 0.67616 C -0.80104 0.67917 -0.80868 0.68032 -0.81545 0.68403 C -0.81944 0.68634 -0.80677 0.68194 -0.80243 0.68079 C -0.78368 0.67129 -0.76562 0.65949 -0.74635 0.65231 C -0.67743 0.62685 -0.60295 0.61829 -0.53211 0.60625 C -0.53333 0.61042 -0.53385 0.61528 -0.53576 0.61898 C -0.5375 0.62268 -0.54618 0.62893 -0.54288 0.62847 C -0.4769 0.61967 -0.50329 0.62222 -0.46423 0.61898 C -0.45954 0.61736 -0.45486 0.61481 -0.45 0.61412 C -0.44687 0.61366 -0.4394 0.61157 -0.44045 0.61574 C -0.44184 0.62129 -0.44826 0.62176 -0.45243 0.62384 C -0.4776 0.63565 -0.50208 0.65208 -0.52847 0.65717 C -0.57413 0.66597 -0.61996 0.66967 -0.66545 0.6794 C -0.67534 0.67893 -0.68541 0.68079 -0.69513 0.67778 C -0.69809 0.67685 -0.68975 0.6743 -0.6868 0.67292 C -0.67656 0.66829 -0.66631 0.66412 -0.6559 0.66018 C -0.62951 0.65 -0.60121 0.64213 -0.57378 0.63958 C -0.56944 0.63842 -0.56319 0.63148 -0.56076 0.63634 C -0.5585 0.64097 -0.56753 0.64259 -0.57135 0.64444 C -0.58559 0.65092 -0.59947 0.65185 -0.61423 0.65393 C -0.66545 0.65347 -0.71684 0.65764 -0.76788 0.65231 C -0.7743 0.65162 -0.75729 0.64213 -0.75121 0.63958 C -0.73524 0.63264 -0.71875 0.6287 -0.70243 0.62384 C -0.68298 0.61805 -0.66371 0.61227 -0.64409 0.60787 C -0.63315 0.60532 -0.61076 0.60301 -0.61076 0.60301 C -0.67517 0.59861 -0.73628 0.61088 -0.8 0.62222 C -0.84461 0.62106 -0.88975 0.62315 -0.93454 0.61898 C -0.94079 0.61829 -0.92274 0.61342 -0.91666 0.61111 C -0.87829 0.59653 -0.83941 0.58287 -0.80121 0.56829 C -0.75416 0.55046 -0.71302 0.53333 -0.66423 0.52847 C -0.65954 0.52963 -0.65138 0.52546 -0.65 0.53171 C -0.64878 0.53727 -0.65781 0.53704 -0.6618 0.53958 C -0.66736 0.54282 -0.67274 0.54653 -0.67847 0.54907 C -0.73767 0.57546 -0.72152 0.56759 -0.79045 0.57616 C -0.82378 0.57454 -0.85746 0.57708 -0.89045 0.57129 C -0.89687 0.57014 -0.87881 0.56412 -0.87256 0.5618 C -0.82638 0.54491 -0.77899 0.53264 -0.73333 0.51412 C -0.6302 0.47245 -0.52569 0.45324 -0.41909 0.43495 C -0.40555 0.43657 -0.36597 0.43264 -0.37847 0.43958 C -0.46076 0.48472 -0.58229 0.49745 -0.67135 0.50301 C -0.66354 0.48889 -0.67048 0.4993 -0.64878 0.48565 C -0.58489 0.44537 -0.61493 0.45856 -0.54513 0.43009 C -0.46406 0.39699 -0.38107 0.37685 -0.29756 0.35856 C -0.26232 0.35903 -0.2269 0.3581 -0.19166 0.36018 C -0.18628 0.36042 -0.17395 0.36852 -0.21076 0.3794 C -0.22656 0.38403 -0.2427 0.38796 -0.25833 0.39352 C -0.31423 0.41366 -0.36475 0.43495 -0.42256 0.44282 C -0.4335 0.45254 -0.43125 0.44977 -0.39878 0.43634 C -0.37413 0.42616 -0.34982 0.41713 -0.32378 0.41412 C -0.30815 0.41042 -0.29826 0.4081 -0.28211 0.40949 C -0.33802 0.43287 -0.3934 0.45 -0.45 0.46967 C -0.47135 0.47708 -0.49201 0.48935 -0.51423 0.4919 C -0.52812 0.49653 -0.50885 0.48842 -0.52256 0.50162 C -0.53194 0.51065 -0.5375 0.50856 -0.54756 0.51412 C -0.56215 0.52222 -0.57534 0.53287 -0.59045 0.53958 C -0.5868 0.5412 -0.58281 0.54167 -0.57968 0.54444 C -0.56857 0.55463 -0.60121 0.57129 -0.60468 0.57129 C -0.60815 0.57129 -0.59843 0.56782 -0.59513 0.56667 C -0.58888 0.56412 -0.58263 0.5618 -0.57621 0.56018 C -0.53385 0.54977 -0.49149 0.53912 -0.44878 0.53333 C -0.45625 0.56227 -0.48402 0.56991 -0.50347 0.57778 C -0.50868 0.57986 -0.51371 0.58264 -0.51909 0.58403 C -0.52621 0.58588 -0.54045 0.58727 -0.54045 0.58727 C -0.56336 0.60324 -0.53125 0.58032 -0.49045 0.56967 C -0.43628 0.55555 -0.37534 0.55069 -0.32013 0.54282 C -0.31267 0.54329 -0.30486 0.5419 -0.29756 0.54444 C -0.29444 0.5456 -0.30399 0.54583 -0.30711 0.54745 C -0.3467 0.5669 -0.28819 0.54329 -0.33802 0.56342 C -0.36701 0.57523 -0.39461 0.5831 -0.425 0.58565 C -0.45364 0.59213 -0.48333 0.59977 -0.5118 0.60463 C -0.53593 0.60879 -0.58454 0.61412 -0.58454 0.61412 C -0.59045 0.61157 -0.60312 0.61458 -0.60243 0.60625 C -0.60173 0.59745 -0.58975 0.60069 -0.58333 0.59838 C -0.57326 0.59491 -0.56649 0.59629 -0.55711 0.58889 C -0.55503 0.58727 -0.5618 0.59004 -0.56423 0.59051 C -0.56909 0.59167 -0.57378 0.59329 -0.57847 0.59514 C -0.59878 0.6037 -0.61788 0.61204 -0.63923 0.61412 C -0.64878 0.61667 -0.6585 0.61736 -0.66788 0.6206 C -0.70642 0.61551 -0.73975 0.61111 -0.77847 0.59838 C -0.80208 0.59051 -0.82795 0.57384 -0.85243 0.56829 C -0.84166 0.5625 -0.83055 0.55787 -0.81909 0.55555 C -0.80347 0.54768 -0.79305 0.54861 -0.775 0.54745 C -0.73489 0.53611 -0.74913 0.54004 -0.67378 0.53171 C -0.59548 0.51296 -0.52395 0.51088 -0.44409 0.50949 C -0.43576 0.50995 -0.42725 0.50879 -0.41909 0.51111 C -0.41597 0.51204 -0.42534 0.51273 -0.42847 0.51412 C -0.43402 0.51643 -0.4394 0.51991 -0.44513 0.52222 C -0.46076 0.5287 -0.46319 0.52847 -0.47847 0.53171 C -0.48177 0.53333 -0.50225 0.54352 -0.48211 0.53495 C -0.43576 0.51528 -0.38923 0.49629 -0.34288 0.47616 C -0.31371 0.46342 -0.28559 0.44653 -0.2559 0.43634 C -0.22968 0.42731 -0.20329 0.41967 -0.17743 0.40949 C -0.04548 0.35741 -0.16059 0.39606 -0.1 0.37616 C -0.08072 0.36111 -0.0993 0.37616 -0.10711 0.3794 C -0.11163 0.38125 -0.11666 0.38148 -0.12135 0.38241 C -0.15729 0.40393 -0.10798 0.37546 -0.14288 0.3919 C -0.14618 0.39352 -0.14895 0.39699 -0.15243 0.39838 C -0.15694 0.40023 -0.16197 0.4 -0.16666 0.40162 C -0.15138 0.38125 -0.12638 0.35417 -0.11423 0.32847 C -0.09565 0.28912 -0.07899 0.24815 -0.0618 0.20787 C -0.04791 0.17523 -0.06805 0.21227 -0.04878 0.1794 C -0.04184 0.15509 -0.0335 0.1456 -0.02256 0.12523 C -0.01545 0.11204 -0.01006 0.09282 0.00244 0.08727 C 0.00764 0.08241 0.0106 0.07361 0.01424 0.06667 C 0.02257 0.05092 0.025 0.04815 0.025 0.02685 " pathEditMode="relative" ptsTypes="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</TotalTime>
  <Words>77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Slide One</vt:lpstr>
      <vt:lpstr>Slide two</vt:lpstr>
      <vt:lpstr> Slide three</vt:lpstr>
    </vt:vector>
  </TitlesOfParts>
  <Company>Troy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One</dc:title>
  <dc:creator>Administrator</dc:creator>
  <cp:lastModifiedBy>Administrator</cp:lastModifiedBy>
  <cp:revision>9</cp:revision>
  <dcterms:created xsi:type="dcterms:W3CDTF">2012-12-04T18:59:31Z</dcterms:created>
  <dcterms:modified xsi:type="dcterms:W3CDTF">2012-12-06T19:18:30Z</dcterms:modified>
</cp:coreProperties>
</file>